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8" r:id="rId2"/>
    <p:sldId id="279" r:id="rId3"/>
    <p:sldId id="269" r:id="rId4"/>
    <p:sldId id="272" r:id="rId5"/>
    <p:sldId id="275" r:id="rId6"/>
    <p:sldId id="280" r:id="rId7"/>
    <p:sldId id="281" r:id="rId8"/>
    <p:sldId id="282" r:id="rId9"/>
    <p:sldId id="283" r:id="rId10"/>
    <p:sldId id="284" r:id="rId11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66CCFF"/>
    <a:srgbClr val="CCFF99"/>
    <a:srgbClr val="FFCCFF"/>
    <a:srgbClr val="FF9999"/>
    <a:srgbClr val="FFCC00"/>
    <a:srgbClr val="FFFF99"/>
    <a:srgbClr val="FFCCCC"/>
    <a:srgbClr val="0080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 varScale="1">
        <p:scale>
          <a:sx n="56" d="100"/>
          <a:sy n="56" d="100"/>
        </p:scale>
        <p:origin x="-91" y="-485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588" y="115888"/>
            <a:ext cx="5240337" cy="47625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Copyright©2013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二等辺三角形 136"/>
          <p:cNvSpPr/>
          <p:nvPr/>
        </p:nvSpPr>
        <p:spPr bwMode="auto">
          <a:xfrm>
            <a:off x="452500" y="3541512"/>
            <a:ext cx="4275475" cy="2902823"/>
          </a:xfrm>
          <a:prstGeom prst="triangle">
            <a:avLst/>
          </a:prstGeom>
          <a:gradFill>
            <a:gsLst>
              <a:gs pos="0">
                <a:srgbClr val="C00000"/>
              </a:gs>
              <a:gs pos="80000">
                <a:srgbClr val="FF0000"/>
              </a:gs>
              <a:gs pos="100000">
                <a:srgbClr val="FF6600"/>
              </a:gs>
            </a:gsLst>
          </a:gradFill>
          <a:ln w="57150">
            <a:solidFill>
              <a:srgbClr val="C00000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glow" dir="t"/>
          </a:scene3d>
          <a:sp3d prstMaterial="flat">
            <a:bevelT w="63500" h="254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4" name="二等辺三角形 143"/>
          <p:cNvSpPr/>
          <p:nvPr/>
        </p:nvSpPr>
        <p:spPr bwMode="auto">
          <a:xfrm>
            <a:off x="2725252" y="368660"/>
            <a:ext cx="4275475" cy="2902823"/>
          </a:xfrm>
          <a:prstGeom prst="triangle">
            <a:avLst/>
          </a:prstGeom>
          <a:ln w="57150">
            <a:solidFill>
              <a:schemeClr val="accent6">
                <a:lumMod val="75000"/>
              </a:schemeClr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glow" dir="t"/>
          </a:scene3d>
          <a:sp3d prstMaterial="flat">
            <a:bevelT w="63500" h="254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5" name="二等辺三角形 144"/>
          <p:cNvSpPr/>
          <p:nvPr/>
        </p:nvSpPr>
        <p:spPr bwMode="auto">
          <a:xfrm>
            <a:off x="4998005" y="3541512"/>
            <a:ext cx="4275475" cy="2902823"/>
          </a:xfrm>
          <a:prstGeom prst="triangle">
            <a:avLst/>
          </a:prstGeom>
          <a:gradFill>
            <a:gsLst>
              <a:gs pos="0">
                <a:srgbClr val="006600"/>
              </a:gs>
              <a:gs pos="80000">
                <a:srgbClr val="008000"/>
              </a:gs>
              <a:gs pos="100000">
                <a:srgbClr val="00CC00"/>
              </a:gs>
            </a:gsLst>
          </a:gradFill>
          <a:ln w="57150">
            <a:solidFill>
              <a:srgbClr val="008000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glow" dir="t"/>
          </a:scene3d>
          <a:sp3d prstMaterial="flat">
            <a:bevelT w="63500" h="254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" name="二等辺三角形 5"/>
          <p:cNvSpPr/>
          <p:nvPr/>
        </p:nvSpPr>
        <p:spPr bwMode="auto">
          <a:xfrm rot="10800000">
            <a:off x="2725252" y="3429000"/>
            <a:ext cx="4275475" cy="2902823"/>
          </a:xfrm>
          <a:prstGeom prst="triangle">
            <a:avLst/>
          </a:prstGeom>
          <a:gradFill>
            <a:gsLst>
              <a:gs pos="76320">
                <a:srgbClr val="66CCFF"/>
              </a:gs>
              <a:gs pos="0">
                <a:srgbClr val="00B0F0"/>
              </a:gs>
              <a:gs pos="100000">
                <a:srgbClr val="CCECFF"/>
              </a:gs>
            </a:gsLst>
          </a:gradFill>
          <a:ln w="57150">
            <a:solidFill>
              <a:srgbClr val="00B0F0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glow" dir="t"/>
          </a:scene3d>
          <a:sp3d prstMaterial="flat">
            <a:bevelT w="63500" h="254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308991" y="1358770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036239" y="4426874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537218" y="4426874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083468" y="4091747"/>
            <a:ext cx="1569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テーマ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648880" y="2033826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説明文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370819" y="5055935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説明文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951697" y="5055935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説明文</a:t>
            </a:r>
          </a:p>
        </p:txBody>
      </p:sp>
    </p:spTree>
    <p:extLst>
      <p:ext uri="{BB962C8B-B14F-4D97-AF65-F5344CB8AC3E}">
        <p14:creationId xmlns:p14="http://schemas.microsoft.com/office/powerpoint/2010/main" val="17626619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362490" y="301152"/>
            <a:ext cx="8550951" cy="5828148"/>
            <a:chOff x="587515" y="638689"/>
            <a:chExt cx="8550951" cy="5828148"/>
          </a:xfrm>
          <a:scene3d>
            <a:camera prst="isometricOffAxis2Left"/>
            <a:lightRig rig="flood" dir="t"/>
          </a:scene3d>
        </p:grpSpPr>
        <p:sp>
          <p:nvSpPr>
            <p:cNvPr id="125" name="二等辺三角形 124"/>
            <p:cNvSpPr/>
            <p:nvPr/>
          </p:nvSpPr>
          <p:spPr bwMode="auto">
            <a:xfrm rot="10800000">
              <a:off x="2702752" y="3564014"/>
              <a:ext cx="4275475" cy="2902823"/>
            </a:xfrm>
            <a:prstGeom prst="triangle">
              <a:avLst/>
            </a:prstGeom>
            <a:gradFill flip="none" rotWithShape="1">
              <a:gsLst>
                <a:gs pos="0">
                  <a:srgbClr val="FFCC00">
                    <a:tint val="66000"/>
                    <a:satMod val="160000"/>
                  </a:srgbClr>
                </a:gs>
                <a:gs pos="50000">
                  <a:srgbClr val="FFCC00">
                    <a:tint val="44500"/>
                    <a:satMod val="160000"/>
                  </a:srgbClr>
                </a:gs>
                <a:gs pos="100000">
                  <a:srgbClr val="FFCC00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>
              <a:headEnd/>
              <a:tailEnd/>
            </a:ln>
            <a:sp3d extrusionH="6350">
              <a:bevelT w="127000" h="254000" prst="coolSlant"/>
            </a:sp3d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7" name="二等辺三角形 136"/>
            <p:cNvSpPr/>
            <p:nvPr/>
          </p:nvSpPr>
          <p:spPr bwMode="auto">
            <a:xfrm>
              <a:off x="587515" y="3541512"/>
              <a:ext cx="4275475" cy="2902823"/>
            </a:xfrm>
            <a:prstGeom prst="triangle">
              <a:avLst/>
            </a:prstGeom>
            <a:gradFill flip="none" rotWithShape="1">
              <a:gsLst>
                <a:gs pos="0">
                  <a:srgbClr val="FF9999"/>
                </a:gs>
                <a:gs pos="100000">
                  <a:srgbClr val="FFCCFF"/>
                </a:gs>
              </a:gsLst>
              <a:lin ang="18900000" scaled="1"/>
              <a:tileRect/>
            </a:gradFill>
            <a:ln>
              <a:headEnd/>
              <a:tailEnd/>
            </a:ln>
            <a:sp3d extrusionH="6350">
              <a:bevelT w="127000" h="254000" prst="coolSlant"/>
            </a:sp3d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4" name="二等辺三角形 143"/>
            <p:cNvSpPr/>
            <p:nvPr/>
          </p:nvSpPr>
          <p:spPr bwMode="auto">
            <a:xfrm>
              <a:off x="2725252" y="638689"/>
              <a:ext cx="4275475" cy="2902823"/>
            </a:xfrm>
            <a:prstGeom prst="triangle">
              <a:avLst/>
            </a:prstGeom>
            <a:gradFill flip="none" rotWithShape="1">
              <a:gsLst>
                <a:gs pos="0">
                  <a:srgbClr val="66CCFF"/>
                </a:gs>
                <a:gs pos="100000">
                  <a:srgbClr val="CCECFF"/>
                </a:gs>
              </a:gsLst>
              <a:lin ang="18900000" scaled="1"/>
              <a:tileRect/>
            </a:gradFill>
            <a:ln>
              <a:headEnd/>
              <a:tailEnd/>
            </a:ln>
            <a:sp3d extrusionH="6350">
              <a:bevelT w="127000" h="254000" prst="coolSlant"/>
            </a:sp3d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5" name="二等辺三角形 144"/>
            <p:cNvSpPr/>
            <p:nvPr/>
          </p:nvSpPr>
          <p:spPr bwMode="auto">
            <a:xfrm>
              <a:off x="4862991" y="3541512"/>
              <a:ext cx="4275475" cy="2902823"/>
            </a:xfrm>
            <a:prstGeom prst="triangle">
              <a:avLst/>
            </a:prstGeom>
            <a:gradFill flip="none" rotWithShape="1">
              <a:gsLst>
                <a:gs pos="0">
                  <a:srgbClr val="92D050"/>
                </a:gs>
                <a:gs pos="100000">
                  <a:srgbClr val="CCFF99"/>
                </a:gs>
              </a:gsLst>
              <a:lin ang="18900000" scaled="1"/>
              <a:tileRect/>
            </a:gradFill>
            <a:ln>
              <a:headEnd/>
              <a:tailEnd/>
            </a:ln>
            <a:sp3d extrusionH="6350">
              <a:bevelT w="127000" h="254000" prst="coolSlant"/>
            </a:sp3d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7" name="テキスト ボックス 6"/>
          <p:cNvSpPr txBox="1"/>
          <p:nvPr/>
        </p:nvSpPr>
        <p:spPr>
          <a:xfrm>
            <a:off x="4061466" y="1313765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108030" y="3861475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115020" y="4345055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759867" y="3810242"/>
            <a:ext cx="1569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テーマ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414426" y="1977365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説明文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42610" y="4490536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説明文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529499" y="4974116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説明文</a:t>
            </a:r>
          </a:p>
        </p:txBody>
      </p:sp>
    </p:spTree>
    <p:extLst>
      <p:ext uri="{BB962C8B-B14F-4D97-AF65-F5344CB8AC3E}">
        <p14:creationId xmlns:p14="http://schemas.microsoft.com/office/powerpoint/2010/main" val="27980648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二等辺三角形 136"/>
          <p:cNvSpPr/>
          <p:nvPr/>
        </p:nvSpPr>
        <p:spPr bwMode="auto">
          <a:xfrm>
            <a:off x="587515" y="3541512"/>
            <a:ext cx="4275475" cy="2902823"/>
          </a:xfrm>
          <a:prstGeom prst="triangle">
            <a:avLst/>
          </a:prstGeom>
          <a:gradFill>
            <a:gsLst>
              <a:gs pos="0">
                <a:srgbClr val="C00000"/>
              </a:gs>
              <a:gs pos="80000">
                <a:srgbClr val="FF0000"/>
              </a:gs>
              <a:gs pos="100000">
                <a:srgbClr val="FF6600"/>
              </a:gs>
            </a:gsLst>
          </a:gradFill>
          <a:ln>
            <a:headEnd/>
            <a:tailEnd/>
          </a:ln>
          <a:effectLst/>
          <a:scene3d>
            <a:camera prst="orthographicFront">
              <a:rot lat="0" lon="0" rev="0"/>
            </a:camera>
            <a:lightRig rig="glow" dir="t"/>
          </a:scene3d>
          <a:sp3d prstMaterial="flat">
            <a:bevelT w="63500" h="254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4" name="二等辺三角形 143"/>
          <p:cNvSpPr/>
          <p:nvPr/>
        </p:nvSpPr>
        <p:spPr bwMode="auto">
          <a:xfrm>
            <a:off x="2725252" y="638689"/>
            <a:ext cx="4275475" cy="2902823"/>
          </a:xfrm>
          <a:prstGeom prst="triangle">
            <a:avLst/>
          </a:prstGeom>
          <a:ln>
            <a:headEnd/>
            <a:tailEnd/>
          </a:ln>
          <a:effectLst/>
          <a:scene3d>
            <a:camera prst="orthographicFront">
              <a:rot lat="0" lon="0" rev="0"/>
            </a:camera>
            <a:lightRig rig="glow" dir="t"/>
          </a:scene3d>
          <a:sp3d prstMaterial="flat">
            <a:bevelT w="63500" h="254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5" name="二等辺三角形 144"/>
          <p:cNvSpPr/>
          <p:nvPr/>
        </p:nvSpPr>
        <p:spPr bwMode="auto">
          <a:xfrm>
            <a:off x="4862991" y="3541512"/>
            <a:ext cx="4275475" cy="2902823"/>
          </a:xfrm>
          <a:prstGeom prst="triangle">
            <a:avLst/>
          </a:prstGeom>
          <a:gradFill>
            <a:gsLst>
              <a:gs pos="0">
                <a:srgbClr val="006600"/>
              </a:gs>
              <a:gs pos="80000">
                <a:srgbClr val="008000"/>
              </a:gs>
              <a:gs pos="100000">
                <a:srgbClr val="00CC00"/>
              </a:gs>
            </a:gsLst>
          </a:gradFill>
          <a:ln>
            <a:headEnd/>
            <a:tailEnd/>
          </a:ln>
          <a:effectLst/>
          <a:scene3d>
            <a:camera prst="orthographicFront">
              <a:rot lat="0" lon="0" rev="0"/>
            </a:camera>
            <a:lightRig rig="glow" dir="t"/>
          </a:scene3d>
          <a:sp3d prstMaterial="flat">
            <a:bevelT w="63500" h="254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" name="二等辺三角形 5"/>
          <p:cNvSpPr/>
          <p:nvPr/>
        </p:nvSpPr>
        <p:spPr bwMode="auto">
          <a:xfrm rot="10800000">
            <a:off x="2725252" y="3541511"/>
            <a:ext cx="4275475" cy="2902823"/>
          </a:xfrm>
          <a:prstGeom prst="triangle">
            <a:avLst/>
          </a:prstGeom>
          <a:gradFill>
            <a:gsLst>
              <a:gs pos="76320">
                <a:srgbClr val="66CCFF"/>
              </a:gs>
              <a:gs pos="0">
                <a:srgbClr val="00B0F0"/>
              </a:gs>
              <a:gs pos="100000">
                <a:srgbClr val="CCECFF"/>
              </a:gs>
            </a:gsLst>
          </a:gradFill>
          <a:ln>
            <a:headEnd/>
            <a:tailEnd/>
          </a:ln>
          <a:effectLst/>
          <a:scene3d>
            <a:camera prst="orthographicFront">
              <a:rot lat="0" lon="0" rev="0"/>
            </a:camera>
            <a:lightRig rig="glow" dir="t"/>
          </a:scene3d>
          <a:sp3d prstMaterial="flat">
            <a:bevelT w="63500" h="254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308991" y="1595270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099464" y="4626560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438621" y="4626560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083468" y="4091747"/>
            <a:ext cx="1569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テーマ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661951" y="2258870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説明文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34044" y="5255621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説明文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853100" y="5255621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説明文</a:t>
            </a:r>
          </a:p>
        </p:txBody>
      </p:sp>
    </p:spTree>
    <p:extLst>
      <p:ext uri="{BB962C8B-B14F-4D97-AF65-F5344CB8AC3E}">
        <p14:creationId xmlns:p14="http://schemas.microsoft.com/office/powerpoint/2010/main" val="9928221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二等辺三角形 124"/>
          <p:cNvSpPr/>
          <p:nvPr/>
        </p:nvSpPr>
        <p:spPr bwMode="auto">
          <a:xfrm rot="10800000">
            <a:off x="2725252" y="3541511"/>
            <a:ext cx="4275475" cy="2902823"/>
          </a:xfrm>
          <a:prstGeom prst="triangle">
            <a:avLst/>
          </a:prstGeom>
          <a:gradFill>
            <a:gsLst>
              <a:gs pos="76320">
                <a:srgbClr val="66CCFF"/>
              </a:gs>
              <a:gs pos="0">
                <a:srgbClr val="00B0F0"/>
              </a:gs>
              <a:gs pos="100000">
                <a:srgbClr val="CCECFF"/>
              </a:gs>
            </a:gsLst>
          </a:gradFill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extrusionH="6350">
            <a:bevelT w="127000" h="2540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37" name="二等辺三角形 136"/>
          <p:cNvSpPr/>
          <p:nvPr/>
        </p:nvSpPr>
        <p:spPr bwMode="auto">
          <a:xfrm>
            <a:off x="587515" y="3541512"/>
            <a:ext cx="4275475" cy="2902823"/>
          </a:xfrm>
          <a:prstGeom prst="triangle">
            <a:avLst/>
          </a:prstGeom>
          <a:gradFill>
            <a:gsLst>
              <a:gs pos="0">
                <a:srgbClr val="C00000"/>
              </a:gs>
              <a:gs pos="80000">
                <a:srgbClr val="FF0000"/>
              </a:gs>
              <a:gs pos="100000">
                <a:srgbClr val="FF6600"/>
              </a:gs>
            </a:gsLst>
          </a:gradFill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extrusionH="6350">
            <a:bevelT w="127000" h="2540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4" name="二等辺三角形 143"/>
          <p:cNvSpPr/>
          <p:nvPr/>
        </p:nvSpPr>
        <p:spPr bwMode="auto">
          <a:xfrm>
            <a:off x="2725252" y="638689"/>
            <a:ext cx="4275475" cy="2902823"/>
          </a:xfrm>
          <a:prstGeom prst="triangle">
            <a:avLst/>
          </a:prstGeom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extrusionH="6350">
            <a:bevelT w="127000" h="2540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5" name="二等辺三角形 144"/>
          <p:cNvSpPr/>
          <p:nvPr/>
        </p:nvSpPr>
        <p:spPr bwMode="auto">
          <a:xfrm>
            <a:off x="4862991" y="3541512"/>
            <a:ext cx="4275475" cy="2902823"/>
          </a:xfrm>
          <a:prstGeom prst="triangle">
            <a:avLst/>
          </a:prstGeom>
          <a:gradFill>
            <a:gsLst>
              <a:gs pos="0">
                <a:srgbClr val="006600"/>
              </a:gs>
              <a:gs pos="80000">
                <a:srgbClr val="008000"/>
              </a:gs>
              <a:gs pos="100000">
                <a:srgbClr val="00CC00"/>
              </a:gs>
            </a:gsLst>
          </a:gradFill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extrusionH="6350">
            <a:bevelT w="127000" h="2540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6" name="テキスト ボックス 145"/>
          <p:cNvSpPr txBox="1"/>
          <p:nvPr/>
        </p:nvSpPr>
        <p:spPr>
          <a:xfrm>
            <a:off x="4308991" y="1595270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47" name="テキスト ボックス 146"/>
          <p:cNvSpPr txBox="1"/>
          <p:nvPr/>
        </p:nvSpPr>
        <p:spPr>
          <a:xfrm>
            <a:off x="2099464" y="4626560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48" name="テキスト ボックス 147"/>
          <p:cNvSpPr txBox="1"/>
          <p:nvPr/>
        </p:nvSpPr>
        <p:spPr>
          <a:xfrm>
            <a:off x="6438621" y="4626560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49" name="テキスト ボックス 148"/>
          <p:cNvSpPr txBox="1"/>
          <p:nvPr/>
        </p:nvSpPr>
        <p:spPr>
          <a:xfrm>
            <a:off x="4083468" y="4091747"/>
            <a:ext cx="1569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テーマ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50" name="テキスト ボックス 149"/>
          <p:cNvSpPr txBox="1"/>
          <p:nvPr/>
        </p:nvSpPr>
        <p:spPr>
          <a:xfrm>
            <a:off x="3661951" y="2258870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説明文</a:t>
            </a:r>
          </a:p>
        </p:txBody>
      </p:sp>
      <p:sp>
        <p:nvSpPr>
          <p:cNvPr id="151" name="テキスト ボックス 150"/>
          <p:cNvSpPr txBox="1"/>
          <p:nvPr/>
        </p:nvSpPr>
        <p:spPr>
          <a:xfrm>
            <a:off x="1434044" y="5255621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説明文</a:t>
            </a:r>
          </a:p>
        </p:txBody>
      </p:sp>
      <p:sp>
        <p:nvSpPr>
          <p:cNvPr id="152" name="テキスト ボックス 151"/>
          <p:cNvSpPr txBox="1"/>
          <p:nvPr/>
        </p:nvSpPr>
        <p:spPr>
          <a:xfrm>
            <a:off x="5853100" y="5255621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説明文</a:t>
            </a:r>
          </a:p>
        </p:txBody>
      </p:sp>
    </p:spTree>
    <p:extLst>
      <p:ext uri="{BB962C8B-B14F-4D97-AF65-F5344CB8AC3E}">
        <p14:creationId xmlns:p14="http://schemas.microsoft.com/office/powerpoint/2010/main" val="1347869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577624" y="8620"/>
            <a:ext cx="8550951" cy="5805646"/>
            <a:chOff x="587515" y="638689"/>
            <a:chExt cx="8550951" cy="5805646"/>
          </a:xfrm>
          <a:scene3d>
            <a:camera prst="isometricOffAxis2Top">
              <a:rot lat="19381733" lon="1292377" rev="19603360"/>
            </a:camera>
            <a:lightRig rig="flood" dir="t"/>
          </a:scene3d>
        </p:grpSpPr>
        <p:sp>
          <p:nvSpPr>
            <p:cNvPr id="125" name="二等辺三角形 124"/>
            <p:cNvSpPr/>
            <p:nvPr/>
          </p:nvSpPr>
          <p:spPr bwMode="auto">
            <a:xfrm rot="10800000">
              <a:off x="2725252" y="3541511"/>
              <a:ext cx="4275475" cy="2902823"/>
            </a:xfrm>
            <a:prstGeom prst="triangle">
              <a:avLst/>
            </a:prstGeom>
            <a:gradFill>
              <a:gsLst>
                <a:gs pos="76320">
                  <a:srgbClr val="66CCFF"/>
                </a:gs>
                <a:gs pos="0">
                  <a:srgbClr val="00B0F0"/>
                </a:gs>
                <a:gs pos="100000">
                  <a:srgbClr val="CCECFF"/>
                </a:gs>
              </a:gsLst>
            </a:gradFill>
            <a:ln>
              <a:headEnd/>
              <a:tailEnd/>
            </a:ln>
            <a:sp3d extrusionH="6350">
              <a:bevelT w="127000" h="254000" prst="coolSlant"/>
            </a:sp3d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7" name="二等辺三角形 136"/>
            <p:cNvSpPr/>
            <p:nvPr/>
          </p:nvSpPr>
          <p:spPr bwMode="auto">
            <a:xfrm>
              <a:off x="587515" y="3541512"/>
              <a:ext cx="4275475" cy="2902823"/>
            </a:xfrm>
            <a:prstGeom prst="triangle">
              <a:avLst/>
            </a:prstGeom>
            <a:gradFill>
              <a:gsLst>
                <a:gs pos="0">
                  <a:srgbClr val="C00000"/>
                </a:gs>
                <a:gs pos="80000">
                  <a:srgbClr val="FF0000"/>
                </a:gs>
                <a:gs pos="100000">
                  <a:srgbClr val="FF6600"/>
                </a:gs>
              </a:gsLst>
            </a:gradFill>
            <a:ln>
              <a:headEnd/>
              <a:tailEnd/>
            </a:ln>
            <a:sp3d extrusionH="6350">
              <a:bevelT w="127000" h="254000" prst="coolSlant"/>
            </a:sp3d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4" name="二等辺三角形 143"/>
            <p:cNvSpPr/>
            <p:nvPr/>
          </p:nvSpPr>
          <p:spPr bwMode="auto">
            <a:xfrm>
              <a:off x="2725252" y="638689"/>
              <a:ext cx="4275475" cy="2902823"/>
            </a:xfrm>
            <a:prstGeom prst="triangle">
              <a:avLst/>
            </a:prstGeom>
            <a:ln>
              <a:headEnd/>
              <a:tailEnd/>
            </a:ln>
            <a:sp3d extrusionH="6350">
              <a:bevelT w="127000" h="254000" prst="coolSlant"/>
            </a:sp3d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5" name="二等辺三角形 144"/>
            <p:cNvSpPr/>
            <p:nvPr/>
          </p:nvSpPr>
          <p:spPr bwMode="auto">
            <a:xfrm>
              <a:off x="4862991" y="3541512"/>
              <a:ext cx="4275475" cy="2902823"/>
            </a:xfrm>
            <a:prstGeom prst="triangle">
              <a:avLst/>
            </a:prstGeom>
            <a:gradFill>
              <a:gsLst>
                <a:gs pos="0">
                  <a:srgbClr val="006600"/>
                </a:gs>
                <a:gs pos="80000">
                  <a:srgbClr val="008000"/>
                </a:gs>
                <a:gs pos="100000">
                  <a:srgbClr val="00CC00"/>
                </a:gs>
              </a:gsLst>
            </a:gradFill>
            <a:ln>
              <a:headEnd/>
              <a:tailEnd/>
            </a:ln>
            <a:sp3d extrusionH="6350">
              <a:bevelT w="127000" h="254000" prst="coolSlant"/>
            </a:sp3d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7" name="テキスト ボックス 6"/>
          <p:cNvSpPr txBox="1"/>
          <p:nvPr/>
        </p:nvSpPr>
        <p:spPr>
          <a:xfrm>
            <a:off x="6100787" y="1395430"/>
            <a:ext cx="1146469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ja-JP" altLang="en-US" sz="3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588128" y="2798930"/>
            <a:ext cx="1146469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ja-JP" altLang="en-US" sz="3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291229" y="4170876"/>
            <a:ext cx="1146469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ja-JP" altLang="en-US" sz="36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531126" y="3248980"/>
            <a:ext cx="1569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テーマ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998005" y="2059030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説明文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712640" y="3383995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説明文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645045" y="4798158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説明文</a:t>
            </a:r>
          </a:p>
        </p:txBody>
      </p:sp>
    </p:spTree>
    <p:extLst>
      <p:ext uri="{BB962C8B-B14F-4D97-AF65-F5344CB8AC3E}">
        <p14:creationId xmlns:p14="http://schemas.microsoft.com/office/powerpoint/2010/main" val="11178017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362490" y="301152"/>
            <a:ext cx="8550951" cy="5828148"/>
            <a:chOff x="587515" y="638689"/>
            <a:chExt cx="8550951" cy="5828148"/>
          </a:xfrm>
          <a:scene3d>
            <a:camera prst="isometricOffAxis2Left"/>
            <a:lightRig rig="morning" dir="t"/>
          </a:scene3d>
        </p:grpSpPr>
        <p:sp>
          <p:nvSpPr>
            <p:cNvPr id="125" name="二等辺三角形 124"/>
            <p:cNvSpPr/>
            <p:nvPr/>
          </p:nvSpPr>
          <p:spPr bwMode="auto">
            <a:xfrm rot="10800000">
              <a:off x="2702752" y="3564014"/>
              <a:ext cx="4275475" cy="2902823"/>
            </a:xfrm>
            <a:prstGeom prst="triangle">
              <a:avLst/>
            </a:prstGeom>
            <a:gradFill>
              <a:gsLst>
                <a:gs pos="76320">
                  <a:srgbClr val="66CCFF"/>
                </a:gs>
                <a:gs pos="0">
                  <a:srgbClr val="00B0F0"/>
                </a:gs>
                <a:gs pos="100000">
                  <a:srgbClr val="CCECFF"/>
                </a:gs>
              </a:gsLst>
            </a:gradFill>
            <a:ln>
              <a:headEnd/>
              <a:tailEnd/>
            </a:ln>
            <a:sp3d extrusionH="6350" prstMaterial="powder">
              <a:bevelT w="127000" h="254000" prst="coolSlant"/>
            </a:sp3d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7" name="二等辺三角形 136"/>
            <p:cNvSpPr/>
            <p:nvPr/>
          </p:nvSpPr>
          <p:spPr bwMode="auto">
            <a:xfrm>
              <a:off x="587515" y="3541512"/>
              <a:ext cx="4275475" cy="2902823"/>
            </a:xfrm>
            <a:prstGeom prst="triangle">
              <a:avLst/>
            </a:prstGeom>
            <a:gradFill>
              <a:gsLst>
                <a:gs pos="0">
                  <a:srgbClr val="C00000"/>
                </a:gs>
                <a:gs pos="80000">
                  <a:srgbClr val="FF0000"/>
                </a:gs>
                <a:gs pos="100000">
                  <a:srgbClr val="FF6600"/>
                </a:gs>
              </a:gsLst>
            </a:gradFill>
            <a:ln>
              <a:headEnd/>
              <a:tailEnd/>
            </a:ln>
            <a:sp3d extrusionH="6350" prstMaterial="powder">
              <a:bevelT w="127000" h="685800" prst="coolSlant"/>
            </a:sp3d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4" name="二等辺三角形 143"/>
            <p:cNvSpPr/>
            <p:nvPr/>
          </p:nvSpPr>
          <p:spPr bwMode="auto">
            <a:xfrm>
              <a:off x="2725252" y="638689"/>
              <a:ext cx="4275475" cy="2902823"/>
            </a:xfrm>
            <a:prstGeom prst="triangle">
              <a:avLst/>
            </a:prstGeom>
            <a:ln>
              <a:headEnd/>
              <a:tailEnd/>
            </a:ln>
            <a:sp3d extrusionH="6350" prstMaterial="powder">
              <a:bevelT w="127000" h="685800" prst="coolSlant"/>
            </a:sp3d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45" name="二等辺三角形 144"/>
            <p:cNvSpPr/>
            <p:nvPr/>
          </p:nvSpPr>
          <p:spPr bwMode="auto">
            <a:xfrm>
              <a:off x="4862991" y="3541512"/>
              <a:ext cx="4275475" cy="2902823"/>
            </a:xfrm>
            <a:prstGeom prst="triangle">
              <a:avLst/>
            </a:prstGeom>
            <a:gradFill>
              <a:gsLst>
                <a:gs pos="0">
                  <a:srgbClr val="006600"/>
                </a:gs>
                <a:gs pos="80000">
                  <a:srgbClr val="008000"/>
                </a:gs>
                <a:gs pos="100000">
                  <a:srgbClr val="00CC00"/>
                </a:gs>
              </a:gsLst>
            </a:gradFill>
            <a:ln>
              <a:headEnd/>
              <a:tailEnd/>
            </a:ln>
            <a:sp3d extrusionH="6350" prstMaterial="powder">
              <a:bevelT w="127000" h="685800" prst="coolSlant"/>
            </a:sp3d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sp>
        <p:nvSpPr>
          <p:cNvPr id="7" name="テキスト ボックス 6"/>
          <p:cNvSpPr txBox="1"/>
          <p:nvPr/>
        </p:nvSpPr>
        <p:spPr>
          <a:xfrm>
            <a:off x="4061466" y="1313765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108030" y="3861475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115020" y="4345055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759867" y="3810242"/>
            <a:ext cx="1569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テーマ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414426" y="1977365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説明文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42610" y="4490536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説明文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529499" y="4974116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solidFill>
                  <a:schemeClr val="bg1"/>
                </a:solidFill>
                <a:latin typeface="+mj-ea"/>
                <a:ea typeface="+mj-ea"/>
              </a:rPr>
              <a:t>文</a:t>
            </a:r>
            <a:r>
              <a:rPr lang="ja-JP" altLang="en-US" sz="1400" dirty="0">
                <a:solidFill>
                  <a:schemeClr val="bg1"/>
                </a:solidFill>
                <a:latin typeface="+mj-ea"/>
                <a:ea typeface="+mj-ea"/>
              </a:rPr>
              <a:t>説明文</a:t>
            </a:r>
          </a:p>
        </p:txBody>
      </p:sp>
    </p:spTree>
    <p:extLst>
      <p:ext uri="{BB962C8B-B14F-4D97-AF65-F5344CB8AC3E}">
        <p14:creationId xmlns:p14="http://schemas.microsoft.com/office/powerpoint/2010/main" val="21756636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二等辺三角形 136"/>
          <p:cNvSpPr/>
          <p:nvPr/>
        </p:nvSpPr>
        <p:spPr bwMode="auto">
          <a:xfrm>
            <a:off x="452500" y="3541512"/>
            <a:ext cx="4275475" cy="2902823"/>
          </a:xfrm>
          <a:prstGeom prst="triangle">
            <a:avLst/>
          </a:prstGeom>
          <a:solidFill>
            <a:srgbClr val="FF9999"/>
          </a:solidFill>
          <a:ln w="57150">
            <a:solidFill>
              <a:srgbClr val="C00000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glow" dir="t"/>
          </a:scene3d>
          <a:sp3d prstMaterial="flat">
            <a:bevelT w="63500" h="254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4" name="二等辺三角形 143"/>
          <p:cNvSpPr/>
          <p:nvPr/>
        </p:nvSpPr>
        <p:spPr bwMode="auto">
          <a:xfrm>
            <a:off x="2725252" y="368660"/>
            <a:ext cx="4275475" cy="2902823"/>
          </a:xfrm>
          <a:prstGeom prst="triangle">
            <a:avLst/>
          </a:prstGeom>
          <a:solidFill>
            <a:schemeClr val="accent2">
              <a:lumMod val="20000"/>
              <a:lumOff val="80000"/>
            </a:schemeClr>
          </a:solidFill>
          <a:ln w="57150">
            <a:solidFill>
              <a:schemeClr val="accent6">
                <a:lumMod val="75000"/>
              </a:schemeClr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glow" dir="t"/>
          </a:scene3d>
          <a:sp3d prstMaterial="flat">
            <a:bevelT w="63500" h="254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5" name="二等辺三角形 144"/>
          <p:cNvSpPr/>
          <p:nvPr/>
        </p:nvSpPr>
        <p:spPr bwMode="auto">
          <a:xfrm>
            <a:off x="4998005" y="3541512"/>
            <a:ext cx="4275475" cy="2902823"/>
          </a:xfrm>
          <a:prstGeom prst="triangle">
            <a:avLst/>
          </a:prstGeom>
          <a:solidFill>
            <a:srgbClr val="CCFF99"/>
          </a:solidFill>
          <a:ln w="57150">
            <a:solidFill>
              <a:srgbClr val="008000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glow" dir="t"/>
          </a:scene3d>
          <a:sp3d prstMaterial="flat">
            <a:bevelT w="63500" h="254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6" name="二等辺三角形 5"/>
          <p:cNvSpPr/>
          <p:nvPr/>
        </p:nvSpPr>
        <p:spPr bwMode="auto">
          <a:xfrm rot="10800000">
            <a:off x="2725252" y="3429000"/>
            <a:ext cx="4275475" cy="2902823"/>
          </a:xfrm>
          <a:prstGeom prst="triangle">
            <a:avLst/>
          </a:prstGeom>
          <a:solidFill>
            <a:srgbClr val="FFFF99"/>
          </a:solidFill>
          <a:ln w="57150">
            <a:solidFill>
              <a:srgbClr val="FFCC00"/>
            </a:solidFill>
            <a:headEnd/>
            <a:tailEnd/>
          </a:ln>
          <a:effectLst/>
          <a:scene3d>
            <a:camera prst="orthographicFront">
              <a:rot lat="0" lon="0" rev="0"/>
            </a:camera>
            <a:lightRig rig="glow" dir="t"/>
          </a:scene3d>
          <a:sp3d prstMaterial="flat">
            <a:bevelT w="63500" h="254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4308991" y="1358770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036239" y="4426874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537218" y="4426874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083468" y="4091747"/>
            <a:ext cx="1569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テーマ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648880" y="2033826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説明文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370819" y="5055935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説明文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951697" y="5055935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説明文</a:t>
            </a:r>
          </a:p>
        </p:txBody>
      </p:sp>
    </p:spTree>
    <p:extLst>
      <p:ext uri="{BB962C8B-B14F-4D97-AF65-F5344CB8AC3E}">
        <p14:creationId xmlns:p14="http://schemas.microsoft.com/office/powerpoint/2010/main" val="2561652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二等辺三角形 136"/>
          <p:cNvSpPr/>
          <p:nvPr/>
        </p:nvSpPr>
        <p:spPr bwMode="auto">
          <a:xfrm>
            <a:off x="587515" y="3541512"/>
            <a:ext cx="4275475" cy="2902823"/>
          </a:xfrm>
          <a:prstGeom prst="triangle">
            <a:avLst/>
          </a:prstGeom>
          <a:solidFill>
            <a:srgbClr val="FF9999"/>
          </a:solidFill>
          <a:ln w="571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glow" dir="t"/>
          </a:scene3d>
          <a:sp3d prstMaterial="flat">
            <a:bevelT w="63500" h="254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44" name="二等辺三角形 143"/>
          <p:cNvSpPr/>
          <p:nvPr/>
        </p:nvSpPr>
        <p:spPr bwMode="auto">
          <a:xfrm>
            <a:off x="2725252" y="638689"/>
            <a:ext cx="4275475" cy="2902823"/>
          </a:xfrm>
          <a:prstGeom prst="triangle">
            <a:avLst/>
          </a:prstGeom>
          <a:solidFill>
            <a:schemeClr val="accent2">
              <a:lumMod val="20000"/>
              <a:lumOff val="80000"/>
            </a:schemeClr>
          </a:solidFill>
          <a:ln w="571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glow" dir="t"/>
          </a:scene3d>
          <a:sp3d prstMaterial="flat">
            <a:bevelT w="63500" h="254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145" name="二等辺三角形 144"/>
          <p:cNvSpPr/>
          <p:nvPr/>
        </p:nvSpPr>
        <p:spPr bwMode="auto">
          <a:xfrm>
            <a:off x="4862991" y="3541512"/>
            <a:ext cx="4275475" cy="2902823"/>
          </a:xfrm>
          <a:prstGeom prst="triangle">
            <a:avLst/>
          </a:prstGeom>
          <a:solidFill>
            <a:srgbClr val="CCFF99"/>
          </a:solidFill>
          <a:ln w="571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glow" dir="t"/>
          </a:scene3d>
          <a:sp3d prstMaterial="flat">
            <a:bevelT w="63500" h="254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6" name="二等辺三角形 5"/>
          <p:cNvSpPr/>
          <p:nvPr/>
        </p:nvSpPr>
        <p:spPr bwMode="auto">
          <a:xfrm rot="10800000">
            <a:off x="2725252" y="3541511"/>
            <a:ext cx="4275475" cy="2902823"/>
          </a:xfrm>
          <a:prstGeom prst="triangle">
            <a:avLst/>
          </a:prstGeom>
          <a:solidFill>
            <a:srgbClr val="FFFF99"/>
          </a:solidFill>
          <a:ln w="57150"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glow" dir="t"/>
          </a:scene3d>
          <a:sp3d prstMaterial="flat">
            <a:bevelT w="63500" h="254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308991" y="1595270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099464" y="4626560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438621" y="4626560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083468" y="4091747"/>
            <a:ext cx="1569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テーマ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661951" y="2258870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説明文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434044" y="5255621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説明文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853100" y="5255621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説明文</a:t>
            </a:r>
          </a:p>
        </p:txBody>
      </p:sp>
    </p:spTree>
    <p:extLst>
      <p:ext uri="{BB962C8B-B14F-4D97-AF65-F5344CB8AC3E}">
        <p14:creationId xmlns:p14="http://schemas.microsoft.com/office/powerpoint/2010/main" val="26152892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二等辺三角形 124"/>
          <p:cNvSpPr/>
          <p:nvPr/>
        </p:nvSpPr>
        <p:spPr bwMode="auto">
          <a:xfrm rot="10800000">
            <a:off x="2725252" y="3541511"/>
            <a:ext cx="4275475" cy="2902823"/>
          </a:xfrm>
          <a:prstGeom prst="triangle">
            <a:avLst/>
          </a:prstGeom>
          <a:gradFill>
            <a:gsLst>
              <a:gs pos="76320">
                <a:srgbClr val="FFCC00"/>
              </a:gs>
              <a:gs pos="0">
                <a:srgbClr val="FFCC00"/>
              </a:gs>
              <a:gs pos="100000">
                <a:srgbClr val="FFFF99"/>
              </a:gs>
            </a:gsLst>
          </a:gradFill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extrusionH="6350">
            <a:bevelT w="127000" h="2540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37" name="二等辺三角形 136"/>
          <p:cNvSpPr/>
          <p:nvPr/>
        </p:nvSpPr>
        <p:spPr bwMode="auto">
          <a:xfrm>
            <a:off x="587515" y="3541512"/>
            <a:ext cx="4275475" cy="2902823"/>
          </a:xfrm>
          <a:prstGeom prst="triangle">
            <a:avLst/>
          </a:prstGeom>
          <a:gradFill>
            <a:gsLst>
              <a:gs pos="0">
                <a:srgbClr val="FF9999"/>
              </a:gs>
              <a:gs pos="80000">
                <a:srgbClr val="FF9999"/>
              </a:gs>
              <a:gs pos="100000">
                <a:srgbClr val="FFCCCC"/>
              </a:gs>
            </a:gsLst>
          </a:gradFill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extrusionH="6350">
            <a:bevelT w="127000" h="2540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4" name="二等辺三角形 143"/>
          <p:cNvSpPr/>
          <p:nvPr/>
        </p:nvSpPr>
        <p:spPr bwMode="auto">
          <a:xfrm>
            <a:off x="2725252" y="638688"/>
            <a:ext cx="4275475" cy="2902823"/>
          </a:xfrm>
          <a:prstGeom prst="triangle">
            <a:avLst/>
          </a:prstGeom>
          <a:gradFill>
            <a:gsLst>
              <a:gs pos="0">
                <a:srgbClr val="00B0F0"/>
              </a:gs>
              <a:gs pos="80000">
                <a:srgbClr val="00B0F0"/>
              </a:gs>
              <a:gs pos="100000">
                <a:srgbClr val="CCECFF"/>
              </a:gs>
            </a:gsLst>
          </a:gradFill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extrusionH="6350">
            <a:bevelT w="127000" h="2540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5" name="二等辺三角形 144"/>
          <p:cNvSpPr/>
          <p:nvPr/>
        </p:nvSpPr>
        <p:spPr bwMode="auto">
          <a:xfrm>
            <a:off x="4862991" y="3541512"/>
            <a:ext cx="4275475" cy="2902823"/>
          </a:xfrm>
          <a:prstGeom prst="triangle">
            <a:avLst/>
          </a:prstGeom>
          <a:gradFill>
            <a:gsLst>
              <a:gs pos="0">
                <a:srgbClr val="00B050"/>
              </a:gs>
              <a:gs pos="80000">
                <a:srgbClr val="00B050"/>
              </a:gs>
              <a:gs pos="100000">
                <a:srgbClr val="CCFF99"/>
              </a:gs>
            </a:gsLst>
          </a:gradFill>
          <a:ln>
            <a:headEnd/>
            <a:tailEnd/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 extrusionH="6350">
            <a:bevelT w="127000" h="254000"/>
          </a:sp3d>
          <a:extLst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schemeClr val="lt1"/>
              </a:solidFill>
              <a:latin typeface="+mn-lt"/>
              <a:ea typeface="+mn-ea"/>
            </a:endParaRPr>
          </a:p>
        </p:txBody>
      </p:sp>
      <p:sp>
        <p:nvSpPr>
          <p:cNvPr id="146" name="テキスト ボックス 145"/>
          <p:cNvSpPr txBox="1"/>
          <p:nvPr/>
        </p:nvSpPr>
        <p:spPr>
          <a:xfrm>
            <a:off x="4308991" y="1595269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47" name="テキスト ボックス 146"/>
          <p:cNvSpPr txBox="1"/>
          <p:nvPr/>
        </p:nvSpPr>
        <p:spPr>
          <a:xfrm>
            <a:off x="2099464" y="4626559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48" name="テキスト ボックス 147"/>
          <p:cNvSpPr txBox="1"/>
          <p:nvPr/>
        </p:nvSpPr>
        <p:spPr>
          <a:xfrm>
            <a:off x="6438621" y="4626559"/>
            <a:ext cx="1107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49" name="テキスト ボックス 148"/>
          <p:cNvSpPr txBox="1"/>
          <p:nvPr/>
        </p:nvSpPr>
        <p:spPr>
          <a:xfrm>
            <a:off x="4083468" y="4091747"/>
            <a:ext cx="1569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テーマ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50" name="テキスト ボックス 149"/>
          <p:cNvSpPr txBox="1"/>
          <p:nvPr/>
        </p:nvSpPr>
        <p:spPr>
          <a:xfrm>
            <a:off x="3661951" y="2258869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説明文</a:t>
            </a:r>
          </a:p>
        </p:txBody>
      </p:sp>
      <p:sp>
        <p:nvSpPr>
          <p:cNvPr id="151" name="テキスト ボックス 150"/>
          <p:cNvSpPr txBox="1"/>
          <p:nvPr/>
        </p:nvSpPr>
        <p:spPr>
          <a:xfrm>
            <a:off x="1434044" y="5255620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説明文</a:t>
            </a:r>
          </a:p>
        </p:txBody>
      </p:sp>
      <p:sp>
        <p:nvSpPr>
          <p:cNvPr id="152" name="テキスト ボックス 151"/>
          <p:cNvSpPr txBox="1"/>
          <p:nvPr/>
        </p:nvSpPr>
        <p:spPr>
          <a:xfrm>
            <a:off x="5853100" y="5255620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説明文</a:t>
            </a:r>
          </a:p>
        </p:txBody>
      </p:sp>
    </p:spTree>
    <p:extLst>
      <p:ext uri="{BB962C8B-B14F-4D97-AF65-F5344CB8AC3E}">
        <p14:creationId xmlns:p14="http://schemas.microsoft.com/office/powerpoint/2010/main" val="11662411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1577624" y="8620"/>
            <a:ext cx="8550951" cy="5805646"/>
            <a:chOff x="587515" y="638689"/>
            <a:chExt cx="8550951" cy="5805646"/>
          </a:xfrm>
          <a:scene3d>
            <a:camera prst="isometricOffAxis2Top">
              <a:rot lat="19381733" lon="1292377" rev="19603360"/>
            </a:camera>
            <a:lightRig rig="flood" dir="t"/>
          </a:scene3d>
        </p:grpSpPr>
        <p:sp>
          <p:nvSpPr>
            <p:cNvPr id="125" name="二等辺三角形 124"/>
            <p:cNvSpPr/>
            <p:nvPr/>
          </p:nvSpPr>
          <p:spPr bwMode="auto">
            <a:xfrm rot="10800000">
              <a:off x="2725252" y="3541511"/>
              <a:ext cx="4275475" cy="2902823"/>
            </a:xfrm>
            <a:prstGeom prst="triangle">
              <a:avLst/>
            </a:prstGeom>
            <a:gradFill flip="none" rotWithShape="1">
              <a:gsLst>
                <a:gs pos="0">
                  <a:srgbClr val="FFCC00">
                    <a:tint val="66000"/>
                    <a:satMod val="160000"/>
                  </a:srgbClr>
                </a:gs>
                <a:gs pos="50000">
                  <a:srgbClr val="FFCC00">
                    <a:tint val="44500"/>
                    <a:satMod val="160000"/>
                  </a:srgbClr>
                </a:gs>
                <a:gs pos="100000">
                  <a:srgbClr val="FFCC00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>
              <a:headEnd/>
              <a:tailEnd/>
            </a:ln>
            <a:sp3d extrusionH="6350">
              <a:bevelT w="127000" h="254000" prst="coolSlant"/>
            </a:sp3d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37" name="二等辺三角形 136"/>
            <p:cNvSpPr/>
            <p:nvPr/>
          </p:nvSpPr>
          <p:spPr bwMode="auto">
            <a:xfrm>
              <a:off x="587515" y="3541512"/>
              <a:ext cx="4275475" cy="2902823"/>
            </a:xfrm>
            <a:prstGeom prst="triangle">
              <a:avLst/>
            </a:prstGeom>
            <a:gradFill flip="none" rotWithShape="1">
              <a:gsLst>
                <a:gs pos="0">
                  <a:srgbClr val="FF9999"/>
                </a:gs>
                <a:gs pos="100000">
                  <a:srgbClr val="FFCCFF"/>
                </a:gs>
              </a:gsLst>
              <a:lin ang="18900000" scaled="1"/>
              <a:tileRect/>
            </a:gradFill>
            <a:ln>
              <a:headEnd/>
              <a:tailEnd/>
            </a:ln>
            <a:sp3d extrusionH="6350">
              <a:bevelT w="127000" h="254000" prst="coolSlant"/>
            </a:sp3d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4" name="二等辺三角形 143"/>
            <p:cNvSpPr/>
            <p:nvPr/>
          </p:nvSpPr>
          <p:spPr bwMode="auto">
            <a:xfrm>
              <a:off x="2725252" y="638689"/>
              <a:ext cx="4275475" cy="2902823"/>
            </a:xfrm>
            <a:prstGeom prst="triangle">
              <a:avLst/>
            </a:prstGeom>
            <a:gradFill flip="none" rotWithShape="1">
              <a:gsLst>
                <a:gs pos="0">
                  <a:srgbClr val="66CCFF">
                    <a:tint val="66000"/>
                    <a:satMod val="160000"/>
                  </a:srgbClr>
                </a:gs>
                <a:gs pos="50000">
                  <a:srgbClr val="66CCFF">
                    <a:tint val="44500"/>
                    <a:satMod val="160000"/>
                  </a:srgbClr>
                </a:gs>
                <a:gs pos="100000">
                  <a:srgbClr val="66CCFF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>
              <a:headEnd/>
              <a:tailEnd/>
            </a:ln>
            <a:sp3d extrusionH="6350">
              <a:bevelT w="127000" h="254000" prst="coolSlant"/>
            </a:sp3d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5" name="二等辺三角形 144"/>
            <p:cNvSpPr/>
            <p:nvPr/>
          </p:nvSpPr>
          <p:spPr bwMode="auto">
            <a:xfrm>
              <a:off x="4862991" y="3541512"/>
              <a:ext cx="4275475" cy="2902823"/>
            </a:xfrm>
            <a:prstGeom prst="triangle">
              <a:avLst/>
            </a:prstGeom>
            <a:gradFill flip="none" rotWithShape="1">
              <a:gsLst>
                <a:gs pos="0">
                  <a:srgbClr val="92D050"/>
                </a:gs>
                <a:gs pos="100000">
                  <a:srgbClr val="CCFF99"/>
                </a:gs>
              </a:gsLst>
              <a:lin ang="18900000" scaled="1"/>
              <a:tileRect/>
            </a:gradFill>
            <a:ln>
              <a:headEnd/>
              <a:tailEnd/>
            </a:ln>
            <a:sp3d extrusionH="6350">
              <a:bevelT w="127000" h="254000" prst="coolSlant"/>
            </a:sp3d>
            <a:extLst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7" name="テキスト ボックス 6"/>
          <p:cNvSpPr txBox="1"/>
          <p:nvPr/>
        </p:nvSpPr>
        <p:spPr>
          <a:xfrm>
            <a:off x="6100787" y="1395430"/>
            <a:ext cx="1146469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ja-JP" altLang="en-US" sz="36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588128" y="2798930"/>
            <a:ext cx="1146469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ja-JP" altLang="en-US" sz="36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217423" y="4170876"/>
            <a:ext cx="1146469" cy="64633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ja-JP" altLang="en-US" sz="3600" b="1" spc="150" dirty="0" smtClean="0">
                <a:ln w="11430"/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項目</a:t>
            </a:r>
            <a:endParaRPr kumimoji="1" lang="ja-JP" altLang="en-US" sz="3600" b="1" spc="150" dirty="0">
              <a:ln w="11430"/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531126" y="3248980"/>
            <a:ext cx="15696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600" b="1" dirty="0" smtClean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テーマ</a:t>
            </a:r>
            <a:endParaRPr kumimoji="1" lang="ja-JP" altLang="en-US" sz="36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4998005" y="2059030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説明文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712640" y="3383995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説明文</a:t>
            </a: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571239" y="4798158"/>
            <a:ext cx="24388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</a:t>
            </a:r>
            <a:r>
              <a:rPr lang="ja-JP" altLang="en-US" sz="1400" dirty="0" smtClean="0">
                <a:latin typeface="+mj-ea"/>
                <a:ea typeface="+mj-ea"/>
              </a:rPr>
              <a:t>文</a:t>
            </a:r>
            <a:r>
              <a:rPr lang="ja-JP" altLang="en-US" sz="1400" dirty="0">
                <a:latin typeface="+mj-ea"/>
                <a:ea typeface="+mj-ea"/>
              </a:rPr>
              <a:t>説明文</a:t>
            </a:r>
          </a:p>
        </p:txBody>
      </p:sp>
    </p:spTree>
    <p:extLst>
      <p:ext uri="{BB962C8B-B14F-4D97-AF65-F5344CB8AC3E}">
        <p14:creationId xmlns:p14="http://schemas.microsoft.com/office/powerpoint/2010/main" val="314265670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760</Words>
  <Application>Microsoft Office PowerPoint</Application>
  <PresentationFormat>A4 210 x 297 mm</PresentationFormat>
  <Paragraphs>70</Paragraphs>
  <Slides>10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10</vt:i4>
      </vt:variant>
    </vt:vector>
  </HeadingPairs>
  <TitlesOfParts>
    <vt:vector size="11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PPTX055_トライアングル図</dc:title>
  <dc:subject>PPTX055_トライアングル図</dc:subject>
  <dc:creator>http://www.digipot.net</dc:creator>
  <cp:lastModifiedBy/>
  <cp:revision>1</cp:revision>
  <dcterms:created xsi:type="dcterms:W3CDTF">2013-04-12T00:59:02Z</dcterms:created>
  <dcterms:modified xsi:type="dcterms:W3CDTF">2013-04-12T00:59:04Z</dcterms:modified>
  <cp:category/>
  <cp:version>1</cp:version>
</cp:coreProperties>
</file>